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1"/>
  </p:notesMasterIdLst>
  <p:sldIdLst>
    <p:sldId id="282" r:id="rId2"/>
    <p:sldId id="283" r:id="rId3"/>
    <p:sldId id="261" r:id="rId4"/>
    <p:sldId id="262" r:id="rId5"/>
    <p:sldId id="263" r:id="rId6"/>
    <p:sldId id="275" r:id="rId7"/>
    <p:sldId id="276" r:id="rId8"/>
    <p:sldId id="277" r:id="rId9"/>
    <p:sldId id="278" r:id="rId10"/>
    <p:sldId id="279" r:id="rId11"/>
    <p:sldId id="286" r:id="rId12"/>
    <p:sldId id="280" r:id="rId13"/>
    <p:sldId id="284" r:id="rId14"/>
    <p:sldId id="256" r:id="rId15"/>
    <p:sldId id="259" r:id="rId16"/>
    <p:sldId id="257" r:id="rId17"/>
    <p:sldId id="260" r:id="rId18"/>
    <p:sldId id="274" r:id="rId19"/>
    <p:sldId id="258" r:id="rId20"/>
    <p:sldId id="268" r:id="rId21"/>
    <p:sldId id="269" r:id="rId22"/>
    <p:sldId id="270" r:id="rId23"/>
    <p:sldId id="271" r:id="rId24"/>
    <p:sldId id="272" r:id="rId25"/>
    <p:sldId id="273" r:id="rId26"/>
    <p:sldId id="264" r:id="rId27"/>
    <p:sldId id="265" r:id="rId28"/>
    <p:sldId id="266" r:id="rId29"/>
    <p:sldId id="267" r:id="rId30"/>
  </p:sldIdLst>
  <p:sldSz cx="12192000" cy="6858000"/>
  <p:notesSz cx="6858000" cy="9144000"/>
  <p:custShowLst>
    <p:custShow name="Özel Gösteri 1" id="0">
      <p:sldLst>
        <p:sld r:id="rId2"/>
        <p:sld r:id="rId3"/>
        <p:sld r:id="rId4"/>
        <p:sld r:id="rId5"/>
        <p:sld r:id="rId6"/>
        <p:sld r:id="rId7"/>
        <p:sld r:id="rId8"/>
        <p:sld r:id="rId9"/>
        <p:sld r:id="rId10"/>
        <p:sld r:id="rId11"/>
        <p:sld r:id="rId13"/>
        <p:sld r:id="rId14"/>
        <p:sld r:id="rId15"/>
        <p:sld r:id="rId16"/>
        <p:sld r:id="rId17"/>
        <p:sld r:id="rId18"/>
        <p:sld r:id="rId19"/>
        <p:sld r:id="rId20"/>
        <p:sld r:id="rId21"/>
        <p:sld r:id="rId22"/>
        <p:sld r:id="rId23"/>
        <p:sld r:id="rId24"/>
        <p:sld r:id="rId25"/>
        <p:sld r:id="rId26"/>
        <p:sld r:id="rId27"/>
        <p:sld r:id="rId28"/>
        <p:sld r:id="rId29"/>
        <p:sld r:id="rId30"/>
      </p:sldLst>
    </p:custShow>
  </p:custShowLst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9975" autoAdjust="0"/>
    <p:restoredTop sz="94660"/>
  </p:normalViewPr>
  <p:slideViewPr>
    <p:cSldViewPr snapToGrid="0">
      <p:cViewPr varScale="1">
        <p:scale>
          <a:sx n="87" d="100"/>
          <a:sy n="87" d="100"/>
        </p:scale>
        <p:origin x="936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115D580-E8C4-45C6-A5E2-F4334B5645C7}" type="datetimeFigureOut">
              <a:rPr lang="tr-TR" smtClean="0"/>
              <a:t>20.2.2017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47438DE-F3A5-4CA2-99C6-D02843833A17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533016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r-TR" dirty="0" smtClean="0"/>
              <a:t>KURUM İŞ VE İŞLEMLERİ </a:t>
            </a:r>
          </a:p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7438DE-F3A5-4CA2-99C6-D02843833A17}" type="slidenum">
              <a:rPr lang="tr-TR" smtClean="0"/>
              <a:t>1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14604909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r-TR" dirty="0" smtClean="0"/>
              <a:t>KURUM İŞ VE İŞLEMLERİ </a:t>
            </a:r>
          </a:p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7438DE-F3A5-4CA2-99C6-D02843833A17}" type="slidenum">
              <a:rPr lang="tr-TR" smtClean="0"/>
              <a:t>10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21979874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r-TR" dirty="0" smtClean="0"/>
              <a:t>UYGULAMA ÖĞRETMENİ İŞ VE İŞLEMLERİ</a:t>
            </a:r>
          </a:p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7438DE-F3A5-4CA2-99C6-D02843833A17}" type="slidenum">
              <a:rPr lang="tr-TR" smtClean="0"/>
              <a:t>12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42031169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r-TR" dirty="0" smtClean="0"/>
              <a:t>UYGULAMA ÖĞRETMENİ İŞ VE İŞLEMLERİ</a:t>
            </a:r>
          </a:p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7438DE-F3A5-4CA2-99C6-D02843833A17}" type="slidenum">
              <a:rPr lang="tr-TR" smtClean="0"/>
              <a:t>13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19072645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r-TR" dirty="0" smtClean="0"/>
              <a:t>UYGULAMA ÖĞRETMENİ İŞ VE İŞLEMLERİ</a:t>
            </a:r>
          </a:p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7438DE-F3A5-4CA2-99C6-D02843833A17}" type="slidenum">
              <a:rPr lang="tr-TR" smtClean="0"/>
              <a:t>14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5617312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r-TR" dirty="0" smtClean="0"/>
              <a:t>UYGULAMA ÖĞRETMENİ İŞ VE İŞLEMLERİ</a:t>
            </a:r>
          </a:p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7438DE-F3A5-4CA2-99C6-D02843833A17}" type="slidenum">
              <a:rPr lang="tr-TR" smtClean="0"/>
              <a:t>15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66744568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r-TR" dirty="0" smtClean="0"/>
              <a:t>UYGULAMA ÖĞRETMENİ İŞ VE İŞLEMLERİ</a:t>
            </a:r>
          </a:p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7438DE-F3A5-4CA2-99C6-D02843833A17}" type="slidenum">
              <a:rPr lang="tr-TR" smtClean="0"/>
              <a:t>16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16313039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dirty="0" smtClean="0"/>
              <a:t>UYGULAMA ÖĞRETMENİ İŞ VE İŞLEMLERİ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7438DE-F3A5-4CA2-99C6-D02843833A17}" type="slidenum">
              <a:rPr lang="tr-TR" smtClean="0"/>
              <a:t>17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05490511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r-TR" dirty="0" smtClean="0"/>
              <a:t>UYGULAMA ÖĞRETMENİ İŞ VE İŞLEMLERİ</a:t>
            </a:r>
          </a:p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7438DE-F3A5-4CA2-99C6-D02843833A17}" type="slidenum">
              <a:rPr lang="tr-TR" smtClean="0"/>
              <a:t>18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2982850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dirty="0" smtClean="0"/>
              <a:t>UYGULAMA ÖĞRETMENİ İŞ VE İŞLEMLERİ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7438DE-F3A5-4CA2-99C6-D02843833A17}" type="slidenum">
              <a:rPr lang="tr-TR" smtClean="0"/>
              <a:t>19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70732150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r-TR" dirty="0" smtClean="0"/>
              <a:t>UYGULAMA ÖĞRETMENİ İŞ VE İŞLEMLERİ</a:t>
            </a:r>
          </a:p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7438DE-F3A5-4CA2-99C6-D02843833A17}" type="slidenum">
              <a:rPr lang="tr-TR" smtClean="0"/>
              <a:t>20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24712259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r-TR" dirty="0" smtClean="0"/>
              <a:t>KURUM İŞ VE İŞLEMLERİ </a:t>
            </a:r>
          </a:p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7438DE-F3A5-4CA2-99C6-D02843833A17}" type="slidenum">
              <a:rPr lang="tr-TR" smtClean="0"/>
              <a:t>2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59372173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r-TR" dirty="0" smtClean="0"/>
              <a:t>UYGULAMA ÖĞRETMENİ İŞ VE İŞLEMLERİ</a:t>
            </a:r>
          </a:p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7438DE-F3A5-4CA2-99C6-D02843833A17}" type="slidenum">
              <a:rPr lang="tr-TR" smtClean="0"/>
              <a:t>21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50252714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r-TR" dirty="0" smtClean="0"/>
              <a:t>UYGULAMA ÖĞRETMENİ İŞ VE İŞLEMLERİ</a:t>
            </a:r>
          </a:p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7438DE-F3A5-4CA2-99C6-D02843833A17}" type="slidenum">
              <a:rPr lang="tr-TR" smtClean="0"/>
              <a:t>22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67180636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r-TR" dirty="0" smtClean="0"/>
              <a:t>UYGULAMA ÖĞRETMENİ İŞ VE İŞLEMLERİ</a:t>
            </a:r>
          </a:p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7438DE-F3A5-4CA2-99C6-D02843833A17}" type="slidenum">
              <a:rPr lang="tr-TR" smtClean="0"/>
              <a:t>23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85072244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r-TR" dirty="0" smtClean="0"/>
              <a:t>UYGULAMA ÖĞRETMENİ İŞ VE İŞLEMLERİ</a:t>
            </a:r>
          </a:p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7438DE-F3A5-4CA2-99C6-D02843833A17}" type="slidenum">
              <a:rPr lang="tr-TR" smtClean="0"/>
              <a:t>24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747077205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r-TR" dirty="0" smtClean="0"/>
              <a:t>UYGULAMA ÖĞRETMENİ İŞ VE İŞLEMLERİ</a:t>
            </a:r>
          </a:p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7438DE-F3A5-4CA2-99C6-D02843833A17}" type="slidenum">
              <a:rPr lang="tr-TR" smtClean="0"/>
              <a:t>25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758211607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r-TR" dirty="0" smtClean="0"/>
              <a:t>UYGULAMA ÖĞRETMENİ İŞ VE İŞLEMLERİ</a:t>
            </a:r>
          </a:p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7438DE-F3A5-4CA2-99C6-D02843833A17}" type="slidenum">
              <a:rPr lang="tr-TR" smtClean="0"/>
              <a:t>26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862545085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r-TR" dirty="0" smtClean="0"/>
              <a:t>UYGULAMA ÖĞRETMENİ İŞ VE İŞLEMLERİ</a:t>
            </a:r>
          </a:p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7438DE-F3A5-4CA2-99C6-D02843833A17}" type="slidenum">
              <a:rPr lang="tr-TR" smtClean="0"/>
              <a:t>27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727638940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r-TR" dirty="0" smtClean="0"/>
              <a:t>UYGULAMA ÖĞRETMENİ İŞ VE İŞLEMLERİ</a:t>
            </a:r>
          </a:p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7438DE-F3A5-4CA2-99C6-D02843833A17}" type="slidenum">
              <a:rPr lang="tr-TR" smtClean="0"/>
              <a:t>28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595527558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r-TR" dirty="0" smtClean="0"/>
              <a:t>UYGULAMA ÖĞRETMENİ İŞ VE İŞLEMLERİ</a:t>
            </a:r>
          </a:p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7438DE-F3A5-4CA2-99C6-D02843833A17}" type="slidenum">
              <a:rPr lang="tr-TR" smtClean="0"/>
              <a:t>29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49292996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dirty="0" smtClean="0"/>
              <a:t>KURUM İŞ VE İŞLEMLERİ 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7438DE-F3A5-4CA2-99C6-D02843833A17}" type="slidenum">
              <a:rPr lang="tr-TR" smtClean="0"/>
              <a:t>3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27425133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dirty="0" smtClean="0"/>
              <a:t>KURUM İŞ VE İŞLEMLERİ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7438DE-F3A5-4CA2-99C6-D02843833A17}" type="slidenum">
              <a:rPr lang="tr-TR" smtClean="0"/>
              <a:t>4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12883903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dirty="0" smtClean="0"/>
              <a:t>KURUM İŞ VE İŞLEMLERİ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7438DE-F3A5-4CA2-99C6-D02843833A17}" type="slidenum">
              <a:rPr lang="tr-TR" smtClean="0"/>
              <a:t>5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6666472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r-TR" dirty="0" smtClean="0"/>
              <a:t>KURUM İŞ VE İŞLEMLERİ </a:t>
            </a:r>
          </a:p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7438DE-F3A5-4CA2-99C6-D02843833A17}" type="slidenum">
              <a:rPr lang="tr-TR" smtClean="0"/>
              <a:t>6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8035763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r-TR" dirty="0" smtClean="0"/>
              <a:t>KURUM İŞ VE İŞLEMLERİ </a:t>
            </a:r>
          </a:p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7438DE-F3A5-4CA2-99C6-D02843833A17}" type="slidenum">
              <a:rPr lang="tr-TR" smtClean="0"/>
              <a:t>7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16499611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r-TR" dirty="0" smtClean="0"/>
              <a:t>KURUM İŞ VE İŞLEMLERİ </a:t>
            </a:r>
          </a:p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7438DE-F3A5-4CA2-99C6-D02843833A17}" type="slidenum">
              <a:rPr lang="tr-TR" smtClean="0"/>
              <a:t>8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5396909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r-TR" dirty="0" smtClean="0"/>
              <a:t>KURUM İŞ VE İŞLEMLERİ </a:t>
            </a:r>
          </a:p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7438DE-F3A5-4CA2-99C6-D02843833A17}" type="slidenum">
              <a:rPr lang="tr-TR" smtClean="0"/>
              <a:t>9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1492121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B870AD-D0D2-43F1-823F-53493B67A292}" type="datetimeFigureOut">
              <a:rPr lang="tr-TR" smtClean="0"/>
              <a:t>20.2.2017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16D8FA-B218-431B-B879-CA96FBFAE399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8640041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B870AD-D0D2-43F1-823F-53493B67A292}" type="datetimeFigureOut">
              <a:rPr lang="tr-TR" smtClean="0"/>
              <a:t>20.2.2017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16D8FA-B218-431B-B879-CA96FBFAE399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0220871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B870AD-D0D2-43F1-823F-53493B67A292}" type="datetimeFigureOut">
              <a:rPr lang="tr-TR" smtClean="0"/>
              <a:t>20.2.2017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16D8FA-B218-431B-B879-CA96FBFAE399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3407494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B870AD-D0D2-43F1-823F-53493B67A292}" type="datetimeFigureOut">
              <a:rPr lang="tr-TR" smtClean="0"/>
              <a:t>20.2.2017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16D8FA-B218-431B-B879-CA96FBFAE399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3692151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B870AD-D0D2-43F1-823F-53493B67A292}" type="datetimeFigureOut">
              <a:rPr lang="tr-TR" smtClean="0"/>
              <a:t>20.2.2017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16D8FA-B218-431B-B879-CA96FBFAE399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4764860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B870AD-D0D2-43F1-823F-53493B67A292}" type="datetimeFigureOut">
              <a:rPr lang="tr-TR" smtClean="0"/>
              <a:t>20.2.2017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16D8FA-B218-431B-B879-CA96FBFAE399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9788115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B870AD-D0D2-43F1-823F-53493B67A292}" type="datetimeFigureOut">
              <a:rPr lang="tr-TR" smtClean="0"/>
              <a:t>20.2.2017</a:t>
            </a:fld>
            <a:endParaRPr 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16D8FA-B218-431B-B879-CA96FBFAE399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4897046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B870AD-D0D2-43F1-823F-53493B67A292}" type="datetimeFigureOut">
              <a:rPr lang="tr-TR" smtClean="0"/>
              <a:t>20.2.2017</a:t>
            </a:fld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16D8FA-B218-431B-B879-CA96FBFAE399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3741867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B870AD-D0D2-43F1-823F-53493B67A292}" type="datetimeFigureOut">
              <a:rPr lang="tr-TR" smtClean="0"/>
              <a:t>20.2.2017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16D8FA-B218-431B-B879-CA96FBFAE399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0238200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B870AD-D0D2-43F1-823F-53493B67A292}" type="datetimeFigureOut">
              <a:rPr lang="tr-TR" smtClean="0"/>
              <a:t>20.2.2017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16D8FA-B218-431B-B879-CA96FBFAE399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1428869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B870AD-D0D2-43F1-823F-53493B67A292}" type="datetimeFigureOut">
              <a:rPr lang="tr-TR" smtClean="0"/>
              <a:t>20.2.2017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16D8FA-B218-431B-B879-CA96FBFAE399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1704670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DB870AD-D0D2-43F1-823F-53493B67A292}" type="datetimeFigureOut">
              <a:rPr lang="tr-TR" smtClean="0"/>
              <a:t>20.2.2017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516D8FA-B218-431B-B879-CA96FBFAE399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673453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wave">
          <a:fgClr>
            <a:srgbClr val="FF0000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30506" y="297455"/>
            <a:ext cx="11023294" cy="5879508"/>
          </a:xfrm>
          <a:gradFill>
            <a:gsLst>
              <a:gs pos="0">
                <a:srgbClr val="FF0000"/>
              </a:gs>
              <a:gs pos="92000">
                <a:schemeClr val="accent1">
                  <a:satMod val="110000"/>
                  <a:lumMod val="100000"/>
                  <a:shade val="100000"/>
                </a:schemeClr>
              </a:gs>
              <a:gs pos="100000">
                <a:schemeClr val="accent1">
                  <a:lumMod val="99000"/>
                  <a:satMod val="120000"/>
                  <a:shade val="78000"/>
                </a:schemeClr>
              </a:gs>
            </a:gsLst>
          </a:gra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>
            <a:scene3d>
              <a:camera prst="obliqueTopRigh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marL="0" indent="0" algn="ctr">
              <a:buNone/>
            </a:pPr>
            <a:endParaRPr lang="tr-TR" b="1" dirty="0" smtClean="0">
              <a:ln/>
              <a:solidFill>
                <a:schemeClr val="accent3"/>
              </a:solidFill>
            </a:endParaRPr>
          </a:p>
          <a:p>
            <a:pPr marL="0" indent="0" algn="ctr">
              <a:buNone/>
            </a:pPr>
            <a:endParaRPr lang="tr-TR" b="1" dirty="0">
              <a:ln/>
              <a:solidFill>
                <a:schemeClr val="accent3"/>
              </a:solidFill>
            </a:endParaRPr>
          </a:p>
          <a:p>
            <a:pPr marL="0" indent="0" algn="ctr">
              <a:buNone/>
            </a:pPr>
            <a:endParaRPr lang="tr-TR" b="1" dirty="0" smtClean="0">
              <a:ln/>
              <a:solidFill>
                <a:schemeClr val="accent3"/>
              </a:solidFill>
            </a:endParaRPr>
          </a:p>
          <a:p>
            <a:pPr marL="0" indent="0" algn="ctr">
              <a:buNone/>
            </a:pPr>
            <a:endParaRPr lang="tr-TR" b="1" dirty="0">
              <a:ln/>
              <a:solidFill>
                <a:schemeClr val="accent3"/>
              </a:solidFill>
            </a:endParaRPr>
          </a:p>
          <a:p>
            <a:pPr marL="0" indent="0" algn="ctr">
              <a:buNone/>
            </a:pPr>
            <a:endParaRPr lang="tr-TR" b="1" dirty="0" smtClean="0">
              <a:ln/>
              <a:solidFill>
                <a:schemeClr val="accent3"/>
              </a:solidFill>
            </a:endParaRPr>
          </a:p>
          <a:p>
            <a:pPr marL="0" indent="0" algn="ctr">
              <a:buNone/>
            </a:pPr>
            <a:r>
              <a:rPr lang="tr-TR" sz="4000" b="1" dirty="0" smtClean="0">
                <a:ln/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</a:rPr>
              <a:t>KURUM İŞ VE İŞLEMLERİ</a:t>
            </a:r>
            <a:endParaRPr lang="tr-TR" sz="4000" b="1" dirty="0">
              <a:ln/>
              <a:effectLst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9611952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19146"/>
            <a:ext cx="12192000" cy="6858000"/>
          </a:xfrm>
          <a:prstGeom prst="rect">
            <a:avLst/>
          </a:prstGeom>
        </p:spPr>
      </p:pic>
      <p:sp>
        <p:nvSpPr>
          <p:cNvPr id="5" name="Sol Ok 4"/>
          <p:cNvSpPr/>
          <p:nvPr/>
        </p:nvSpPr>
        <p:spPr>
          <a:xfrm>
            <a:off x="1784732" y="2412694"/>
            <a:ext cx="1222872" cy="484742"/>
          </a:xfrm>
          <a:prstGeom prst="lef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Sağ Ok 5"/>
          <p:cNvSpPr/>
          <p:nvPr/>
        </p:nvSpPr>
        <p:spPr>
          <a:xfrm>
            <a:off x="3910987" y="3021376"/>
            <a:ext cx="1090670" cy="407624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Sağ Ok 6"/>
          <p:cNvSpPr/>
          <p:nvPr/>
        </p:nvSpPr>
        <p:spPr>
          <a:xfrm>
            <a:off x="2644048" y="4527932"/>
            <a:ext cx="1090670" cy="363557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Sol Ok 7"/>
          <p:cNvSpPr/>
          <p:nvPr/>
        </p:nvSpPr>
        <p:spPr>
          <a:xfrm>
            <a:off x="10311787" y="3924176"/>
            <a:ext cx="1233889" cy="471554"/>
          </a:xfrm>
          <a:prstGeom prst="lef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Metin kutusu 8"/>
          <p:cNvSpPr txBox="1"/>
          <p:nvPr/>
        </p:nvSpPr>
        <p:spPr>
          <a:xfrm>
            <a:off x="2280491" y="2470399"/>
            <a:ext cx="4847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/>
              <a:t>1</a:t>
            </a:r>
            <a:endParaRPr lang="tr-TR" dirty="0"/>
          </a:p>
        </p:txBody>
      </p:sp>
      <p:sp>
        <p:nvSpPr>
          <p:cNvPr id="10" name="Metin kutusu 9"/>
          <p:cNvSpPr txBox="1"/>
          <p:nvPr/>
        </p:nvSpPr>
        <p:spPr>
          <a:xfrm>
            <a:off x="4208442" y="3040522"/>
            <a:ext cx="4957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/>
              <a:t>2</a:t>
            </a:r>
            <a:endParaRPr lang="tr-TR" dirty="0"/>
          </a:p>
        </p:txBody>
      </p:sp>
      <p:sp>
        <p:nvSpPr>
          <p:cNvPr id="11" name="Metin kutusu 10"/>
          <p:cNvSpPr txBox="1"/>
          <p:nvPr/>
        </p:nvSpPr>
        <p:spPr>
          <a:xfrm>
            <a:off x="3013112" y="4527932"/>
            <a:ext cx="3525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/>
              <a:t>3</a:t>
            </a:r>
            <a:endParaRPr lang="tr-TR" dirty="0"/>
          </a:p>
        </p:txBody>
      </p:sp>
      <p:sp>
        <p:nvSpPr>
          <p:cNvPr id="12" name="Metin kutusu 11"/>
          <p:cNvSpPr txBox="1"/>
          <p:nvPr/>
        </p:nvSpPr>
        <p:spPr>
          <a:xfrm>
            <a:off x="10752463" y="4001294"/>
            <a:ext cx="6013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/>
              <a:t>4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33680689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Sol Ok 4"/>
          <p:cNvSpPr/>
          <p:nvPr/>
        </p:nvSpPr>
        <p:spPr>
          <a:xfrm>
            <a:off x="1872868" y="1762700"/>
            <a:ext cx="1200838" cy="517792"/>
          </a:xfrm>
          <a:prstGeom prst="lef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Metin kutusu 5"/>
          <p:cNvSpPr txBox="1"/>
          <p:nvPr/>
        </p:nvSpPr>
        <p:spPr>
          <a:xfrm>
            <a:off x="2324559" y="1836930"/>
            <a:ext cx="6279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/>
              <a:t>1</a:t>
            </a:r>
            <a:endParaRPr lang="tr-TR" dirty="0"/>
          </a:p>
        </p:txBody>
      </p:sp>
      <p:sp>
        <p:nvSpPr>
          <p:cNvPr id="7" name="Sağ Ok 6"/>
          <p:cNvSpPr/>
          <p:nvPr/>
        </p:nvSpPr>
        <p:spPr>
          <a:xfrm>
            <a:off x="4423272" y="2508956"/>
            <a:ext cx="1090670" cy="437787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Metin kutusu 7"/>
          <p:cNvSpPr txBox="1"/>
          <p:nvPr/>
        </p:nvSpPr>
        <p:spPr>
          <a:xfrm>
            <a:off x="4764794" y="2543183"/>
            <a:ext cx="9364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/>
              <a:t>2</a:t>
            </a:r>
            <a:endParaRPr lang="tr-TR" dirty="0"/>
          </a:p>
        </p:txBody>
      </p:sp>
      <p:sp>
        <p:nvSpPr>
          <p:cNvPr id="9" name="Sağ Ok 8"/>
          <p:cNvSpPr/>
          <p:nvPr/>
        </p:nvSpPr>
        <p:spPr>
          <a:xfrm>
            <a:off x="4632593" y="2810879"/>
            <a:ext cx="1233889" cy="517793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0" name="Metin kutusu 9"/>
          <p:cNvSpPr txBox="1"/>
          <p:nvPr/>
        </p:nvSpPr>
        <p:spPr>
          <a:xfrm>
            <a:off x="4990641" y="2885109"/>
            <a:ext cx="5453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/>
              <a:t>3</a:t>
            </a:r>
            <a:endParaRPr lang="tr-TR" dirty="0"/>
          </a:p>
        </p:txBody>
      </p:sp>
      <p:sp>
        <p:nvSpPr>
          <p:cNvPr id="11" name="Yukarı Ok 10"/>
          <p:cNvSpPr/>
          <p:nvPr/>
        </p:nvSpPr>
        <p:spPr>
          <a:xfrm rot="13473862">
            <a:off x="6120674" y="3422429"/>
            <a:ext cx="569685" cy="738131"/>
          </a:xfrm>
          <a:prstGeom prst="up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2" name="Metin kutusu 11"/>
          <p:cNvSpPr txBox="1"/>
          <p:nvPr/>
        </p:nvSpPr>
        <p:spPr>
          <a:xfrm rot="13125134">
            <a:off x="6076669" y="3571793"/>
            <a:ext cx="4751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/>
              <a:t>4</a:t>
            </a:r>
            <a:endParaRPr lang="tr-TR" dirty="0"/>
          </a:p>
        </p:txBody>
      </p:sp>
      <p:sp>
        <p:nvSpPr>
          <p:cNvPr id="13" name="Sağ Ok 12"/>
          <p:cNvSpPr/>
          <p:nvPr/>
        </p:nvSpPr>
        <p:spPr>
          <a:xfrm>
            <a:off x="2324559" y="5398265"/>
            <a:ext cx="1123721" cy="561860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4" name="Metin kutusu 13"/>
          <p:cNvSpPr txBox="1"/>
          <p:nvPr/>
        </p:nvSpPr>
        <p:spPr>
          <a:xfrm>
            <a:off x="2627523" y="5519451"/>
            <a:ext cx="4461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/>
              <a:t>5</a:t>
            </a:r>
            <a:endParaRPr lang="tr-TR" dirty="0"/>
          </a:p>
        </p:txBody>
      </p:sp>
      <p:sp>
        <p:nvSpPr>
          <p:cNvPr id="16" name="Yukarı Ok 15"/>
          <p:cNvSpPr/>
          <p:nvPr/>
        </p:nvSpPr>
        <p:spPr>
          <a:xfrm>
            <a:off x="5783584" y="5803804"/>
            <a:ext cx="495759" cy="916485"/>
          </a:xfrm>
          <a:prstGeom prst="up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7" name="Yukarı Ok 16"/>
          <p:cNvSpPr/>
          <p:nvPr/>
        </p:nvSpPr>
        <p:spPr>
          <a:xfrm>
            <a:off x="6734978" y="5817173"/>
            <a:ext cx="503104" cy="903116"/>
          </a:xfrm>
          <a:prstGeom prst="up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8" name="Sol Ok 17"/>
          <p:cNvSpPr/>
          <p:nvPr/>
        </p:nvSpPr>
        <p:spPr>
          <a:xfrm>
            <a:off x="10665643" y="3328672"/>
            <a:ext cx="1101687" cy="585434"/>
          </a:xfrm>
          <a:prstGeom prst="lef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9" name="Metin kutusu 18"/>
          <p:cNvSpPr txBox="1"/>
          <p:nvPr/>
        </p:nvSpPr>
        <p:spPr>
          <a:xfrm>
            <a:off x="11060935" y="3463742"/>
            <a:ext cx="4627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/>
              <a:t>6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37443307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wave">
          <a:fgClr>
            <a:srgbClr val="FF0000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30506" y="297455"/>
            <a:ext cx="11023294" cy="5879508"/>
          </a:xfrm>
          <a:gradFill>
            <a:gsLst>
              <a:gs pos="0">
                <a:srgbClr val="FF0000"/>
              </a:gs>
              <a:gs pos="92000">
                <a:schemeClr val="accent1">
                  <a:satMod val="110000"/>
                  <a:lumMod val="100000"/>
                  <a:shade val="100000"/>
                </a:schemeClr>
              </a:gs>
              <a:gs pos="100000">
                <a:schemeClr val="accent1">
                  <a:lumMod val="99000"/>
                  <a:satMod val="120000"/>
                  <a:shade val="78000"/>
                </a:schemeClr>
              </a:gs>
            </a:gsLst>
          </a:gra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>
            <a:scene3d>
              <a:camera prst="obliqueTopRigh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marL="0" indent="0" algn="ctr">
              <a:buNone/>
            </a:pPr>
            <a:endParaRPr lang="tr-TR" b="1" dirty="0" smtClean="0">
              <a:ln/>
              <a:solidFill>
                <a:schemeClr val="accent3"/>
              </a:solidFill>
            </a:endParaRPr>
          </a:p>
          <a:p>
            <a:pPr marL="0" indent="0" algn="ctr">
              <a:buNone/>
            </a:pPr>
            <a:endParaRPr lang="tr-TR" b="1" dirty="0">
              <a:ln/>
              <a:solidFill>
                <a:schemeClr val="accent3"/>
              </a:solidFill>
            </a:endParaRPr>
          </a:p>
          <a:p>
            <a:pPr marL="0" indent="0" algn="ctr">
              <a:buNone/>
            </a:pPr>
            <a:endParaRPr lang="tr-TR" b="1" dirty="0" smtClean="0">
              <a:ln/>
              <a:solidFill>
                <a:schemeClr val="accent3"/>
              </a:solidFill>
            </a:endParaRPr>
          </a:p>
          <a:p>
            <a:pPr marL="0" indent="0" algn="ctr">
              <a:buNone/>
            </a:pPr>
            <a:endParaRPr lang="tr-TR" b="1" dirty="0">
              <a:ln/>
              <a:solidFill>
                <a:schemeClr val="accent3"/>
              </a:solidFill>
            </a:endParaRPr>
          </a:p>
          <a:p>
            <a:pPr marL="0" indent="0" algn="ctr">
              <a:buNone/>
            </a:pPr>
            <a:endParaRPr lang="tr-TR" b="1" dirty="0" smtClean="0">
              <a:ln/>
              <a:solidFill>
                <a:schemeClr val="accent3"/>
              </a:solidFill>
            </a:endParaRPr>
          </a:p>
          <a:p>
            <a:pPr marL="0" indent="0" algn="ctr">
              <a:buNone/>
            </a:pPr>
            <a:r>
              <a:rPr lang="tr-TR" sz="4000" b="1" dirty="0" smtClean="0">
                <a:ln/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</a:rPr>
              <a:t>UYGULAMA ÖĞRETMENİ İŞ VE İŞLEMLERİ</a:t>
            </a:r>
            <a:endParaRPr lang="tr-TR" sz="4000" b="1" dirty="0">
              <a:ln/>
              <a:effectLst>
                <a:outerShdw blurRad="60007" dist="200025" dir="15000000" sy="30000" kx="-1800000" algn="bl" rotWithShape="0">
                  <a:prstClr val="black">
                    <a:alpha val="32000"/>
                  </a:prst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097565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0000"/>
            </a:gs>
            <a:gs pos="92000">
              <a:schemeClr val="accent1">
                <a:satMod val="110000"/>
                <a:lumMod val="100000"/>
                <a:shade val="100000"/>
              </a:schemeClr>
            </a:gs>
            <a:gs pos="100000">
              <a:schemeClr val="accent1">
                <a:lumMod val="99000"/>
                <a:satMod val="120000"/>
                <a:shade val="78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/>
          <a:lstStyle/>
          <a:p>
            <a:pPr algn="ctr"/>
            <a:r>
              <a:rPr lang="tr-TR" b="1" dirty="0">
                <a:ln/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</a:rPr>
              <a:t>UYGULAMA ÖĞRETMENİ İŞ VE İŞLEMLERİ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838200" y="1485900"/>
            <a:ext cx="10515600" cy="4691063"/>
          </a:xfrm>
        </p:spPr>
        <p:txBody>
          <a:bodyPr/>
          <a:lstStyle/>
          <a:p>
            <a:r>
              <a:rPr lang="tr-TR" dirty="0" smtClean="0"/>
              <a:t>Devamsızlık Hafta Girişi</a:t>
            </a:r>
          </a:p>
          <a:p>
            <a:r>
              <a:rPr lang="tr-TR" dirty="0" smtClean="0"/>
              <a:t>Devamsızlık İşlemleri</a:t>
            </a:r>
          </a:p>
          <a:p>
            <a:r>
              <a:rPr lang="tr-TR" dirty="0" smtClean="0"/>
              <a:t>Değerlendirme Form İşlemleri</a:t>
            </a:r>
          </a:p>
          <a:p>
            <a:r>
              <a:rPr lang="tr-TR" dirty="0" smtClean="0"/>
              <a:t>Günlük Değerlendirme Form İşlemleri</a:t>
            </a:r>
          </a:p>
          <a:p>
            <a:r>
              <a:rPr lang="tr-TR" dirty="0" smtClean="0"/>
              <a:t>Değerlendirme Raporlarını Alma</a:t>
            </a:r>
          </a:p>
        </p:txBody>
      </p:sp>
    </p:spTree>
    <p:extLst>
      <p:ext uri="{BB962C8B-B14F-4D97-AF65-F5344CB8AC3E}">
        <p14:creationId xmlns:p14="http://schemas.microsoft.com/office/powerpoint/2010/main" val="2393386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65723"/>
          </a:xfrm>
          <a:prstGeom prst="rect">
            <a:avLst/>
          </a:prstGeom>
        </p:spPr>
      </p:pic>
      <p:sp>
        <p:nvSpPr>
          <p:cNvPr id="5" name="Dikdörtgen 4"/>
          <p:cNvSpPr/>
          <p:nvPr/>
        </p:nvSpPr>
        <p:spPr>
          <a:xfrm>
            <a:off x="10410940" y="848299"/>
            <a:ext cx="1630496" cy="154236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Sağ Ok 7"/>
          <p:cNvSpPr/>
          <p:nvPr/>
        </p:nvSpPr>
        <p:spPr>
          <a:xfrm>
            <a:off x="9749928" y="2170323"/>
            <a:ext cx="969484" cy="440675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556643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Resim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Sağ Ok 7"/>
          <p:cNvSpPr/>
          <p:nvPr/>
        </p:nvSpPr>
        <p:spPr>
          <a:xfrm>
            <a:off x="2390660" y="3272010"/>
            <a:ext cx="1134738" cy="484742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" name="Sol Ok 1"/>
          <p:cNvSpPr/>
          <p:nvPr/>
        </p:nvSpPr>
        <p:spPr>
          <a:xfrm>
            <a:off x="1916935" y="2115239"/>
            <a:ext cx="1200839" cy="550843"/>
          </a:xfrm>
          <a:prstGeom prst="lef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" name="Metin kutusu 2"/>
          <p:cNvSpPr txBox="1"/>
          <p:nvPr/>
        </p:nvSpPr>
        <p:spPr>
          <a:xfrm>
            <a:off x="2269475" y="2203373"/>
            <a:ext cx="688554" cy="3745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/>
              <a:t>1</a:t>
            </a:r>
            <a:endParaRPr lang="tr-TR" dirty="0"/>
          </a:p>
        </p:txBody>
      </p:sp>
      <p:sp>
        <p:nvSpPr>
          <p:cNvPr id="4" name="Sağ Ok 3"/>
          <p:cNvSpPr/>
          <p:nvPr/>
        </p:nvSpPr>
        <p:spPr>
          <a:xfrm>
            <a:off x="4219460" y="1696597"/>
            <a:ext cx="1134738" cy="506776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Metin kutusu 4"/>
          <p:cNvSpPr txBox="1"/>
          <p:nvPr/>
        </p:nvSpPr>
        <p:spPr>
          <a:xfrm>
            <a:off x="4555475" y="1765319"/>
            <a:ext cx="4076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/>
              <a:t>2</a:t>
            </a:r>
            <a:endParaRPr lang="tr-TR" dirty="0"/>
          </a:p>
        </p:txBody>
      </p:sp>
      <p:sp>
        <p:nvSpPr>
          <p:cNvPr id="6" name="Metin kutusu 5"/>
          <p:cNvSpPr txBox="1"/>
          <p:nvPr/>
        </p:nvSpPr>
        <p:spPr>
          <a:xfrm>
            <a:off x="2823074" y="3329715"/>
            <a:ext cx="6802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/>
              <a:t>3</a:t>
            </a:r>
            <a:endParaRPr lang="tr-TR" dirty="0"/>
          </a:p>
        </p:txBody>
      </p:sp>
      <p:sp>
        <p:nvSpPr>
          <p:cNvPr id="9" name="Yukarı Ok 8"/>
          <p:cNvSpPr/>
          <p:nvPr/>
        </p:nvSpPr>
        <p:spPr>
          <a:xfrm rot="18978524">
            <a:off x="10549825" y="2725063"/>
            <a:ext cx="661012" cy="1222873"/>
          </a:xfrm>
          <a:prstGeom prst="up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0" name="Metin kutusu 9"/>
          <p:cNvSpPr txBox="1"/>
          <p:nvPr/>
        </p:nvSpPr>
        <p:spPr>
          <a:xfrm>
            <a:off x="10752463" y="3151833"/>
            <a:ext cx="4186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/>
              <a:t>4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32707414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Dikdörtgen 4"/>
          <p:cNvSpPr/>
          <p:nvPr/>
        </p:nvSpPr>
        <p:spPr>
          <a:xfrm>
            <a:off x="10399923" y="826265"/>
            <a:ext cx="1608463" cy="209321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" name="Sol Ok 1"/>
          <p:cNvSpPr/>
          <p:nvPr/>
        </p:nvSpPr>
        <p:spPr>
          <a:xfrm>
            <a:off x="1850834" y="2820318"/>
            <a:ext cx="1090669" cy="462708"/>
          </a:xfrm>
          <a:prstGeom prst="lef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" name="Metin kutusu 2"/>
          <p:cNvSpPr txBox="1"/>
          <p:nvPr/>
        </p:nvSpPr>
        <p:spPr>
          <a:xfrm>
            <a:off x="2280491" y="2867006"/>
            <a:ext cx="4406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/>
              <a:t>1</a:t>
            </a:r>
            <a:endParaRPr lang="tr-TR" dirty="0"/>
          </a:p>
        </p:txBody>
      </p:sp>
      <p:sp>
        <p:nvSpPr>
          <p:cNvPr id="6" name="Sağ Ok 5"/>
          <p:cNvSpPr/>
          <p:nvPr/>
        </p:nvSpPr>
        <p:spPr>
          <a:xfrm>
            <a:off x="4230477" y="3514380"/>
            <a:ext cx="1112704" cy="427037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Metin kutusu 6"/>
          <p:cNvSpPr txBox="1"/>
          <p:nvPr/>
        </p:nvSpPr>
        <p:spPr>
          <a:xfrm>
            <a:off x="4704203" y="3543232"/>
            <a:ext cx="4957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/>
              <a:t>2</a:t>
            </a:r>
            <a:endParaRPr lang="tr-TR" dirty="0"/>
          </a:p>
        </p:txBody>
      </p:sp>
      <p:sp>
        <p:nvSpPr>
          <p:cNvPr id="8" name="Sağ Ok 7"/>
          <p:cNvSpPr/>
          <p:nvPr/>
        </p:nvSpPr>
        <p:spPr>
          <a:xfrm>
            <a:off x="4230478" y="3912564"/>
            <a:ext cx="1167788" cy="432279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Metin kutusu 8"/>
          <p:cNvSpPr txBox="1"/>
          <p:nvPr/>
        </p:nvSpPr>
        <p:spPr>
          <a:xfrm>
            <a:off x="4704203" y="3958464"/>
            <a:ext cx="6940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/>
              <a:t>3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4110531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11017"/>
            <a:ext cx="12192000" cy="6858000"/>
          </a:xfrm>
          <a:prstGeom prst="rect">
            <a:avLst/>
          </a:prstGeom>
        </p:spPr>
      </p:pic>
      <p:sp>
        <p:nvSpPr>
          <p:cNvPr id="5" name="Yukarı Ok 4"/>
          <p:cNvSpPr/>
          <p:nvPr/>
        </p:nvSpPr>
        <p:spPr>
          <a:xfrm rot="18468458">
            <a:off x="10994834" y="1707616"/>
            <a:ext cx="583894" cy="1233889"/>
          </a:xfrm>
          <a:prstGeom prst="up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Yukarı Ok 5"/>
          <p:cNvSpPr/>
          <p:nvPr/>
        </p:nvSpPr>
        <p:spPr>
          <a:xfrm>
            <a:off x="5724975" y="3112265"/>
            <a:ext cx="565656" cy="1173296"/>
          </a:xfrm>
          <a:prstGeom prst="up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" name="Sol Ok 1"/>
          <p:cNvSpPr/>
          <p:nvPr/>
        </p:nvSpPr>
        <p:spPr>
          <a:xfrm>
            <a:off x="1905918" y="936433"/>
            <a:ext cx="1233890" cy="495759"/>
          </a:xfrm>
          <a:prstGeom prst="lef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" name="Yukarı Ok 2"/>
          <p:cNvSpPr/>
          <p:nvPr/>
        </p:nvSpPr>
        <p:spPr>
          <a:xfrm>
            <a:off x="6731306" y="2500829"/>
            <a:ext cx="572877" cy="1222872"/>
          </a:xfrm>
          <a:prstGeom prst="up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Yukarı Ok 6"/>
          <p:cNvSpPr/>
          <p:nvPr/>
        </p:nvSpPr>
        <p:spPr>
          <a:xfrm>
            <a:off x="7891748" y="2500829"/>
            <a:ext cx="561861" cy="1200838"/>
          </a:xfrm>
          <a:prstGeom prst="up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Metin kutusu 7"/>
          <p:cNvSpPr txBox="1"/>
          <p:nvPr/>
        </p:nvSpPr>
        <p:spPr>
          <a:xfrm>
            <a:off x="5849958" y="3514381"/>
            <a:ext cx="2937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/>
              <a:t>1</a:t>
            </a:r>
            <a:endParaRPr lang="tr-TR" dirty="0"/>
          </a:p>
        </p:txBody>
      </p:sp>
      <p:sp>
        <p:nvSpPr>
          <p:cNvPr id="9" name="Metin kutusu 8"/>
          <p:cNvSpPr txBox="1"/>
          <p:nvPr/>
        </p:nvSpPr>
        <p:spPr>
          <a:xfrm>
            <a:off x="6878196" y="2933415"/>
            <a:ext cx="27175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/>
              <a:t>2</a:t>
            </a:r>
            <a:endParaRPr lang="tr-TR" dirty="0"/>
          </a:p>
        </p:txBody>
      </p:sp>
      <p:sp>
        <p:nvSpPr>
          <p:cNvPr id="10" name="Metin kutusu 9"/>
          <p:cNvSpPr txBox="1"/>
          <p:nvPr/>
        </p:nvSpPr>
        <p:spPr>
          <a:xfrm>
            <a:off x="8020281" y="2933415"/>
            <a:ext cx="2864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/>
              <a:t>3</a:t>
            </a:r>
            <a:endParaRPr lang="tr-TR" dirty="0"/>
          </a:p>
        </p:txBody>
      </p:sp>
      <p:sp>
        <p:nvSpPr>
          <p:cNvPr id="11" name="Metin kutusu 10"/>
          <p:cNvSpPr txBox="1"/>
          <p:nvPr/>
        </p:nvSpPr>
        <p:spPr>
          <a:xfrm>
            <a:off x="11149070" y="2159306"/>
            <a:ext cx="4406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/>
              <a:t>4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4291506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22799"/>
            <a:ext cx="12192000" cy="6858000"/>
          </a:xfrm>
          <a:prstGeom prst="rect">
            <a:avLst/>
          </a:prstGeom>
        </p:spPr>
      </p:pic>
      <p:sp>
        <p:nvSpPr>
          <p:cNvPr id="5" name="Sağ Ok 4"/>
          <p:cNvSpPr/>
          <p:nvPr/>
        </p:nvSpPr>
        <p:spPr>
          <a:xfrm>
            <a:off x="2027104" y="2181339"/>
            <a:ext cx="1311007" cy="572877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Yukarı Ok 5"/>
          <p:cNvSpPr/>
          <p:nvPr/>
        </p:nvSpPr>
        <p:spPr>
          <a:xfrm>
            <a:off x="5846284" y="5785864"/>
            <a:ext cx="499431" cy="782198"/>
          </a:xfrm>
          <a:prstGeom prst="up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Metin kutusu 6"/>
          <p:cNvSpPr txBox="1"/>
          <p:nvPr/>
        </p:nvSpPr>
        <p:spPr>
          <a:xfrm>
            <a:off x="2544896" y="2283111"/>
            <a:ext cx="4957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/>
              <a:t>1</a:t>
            </a:r>
            <a:endParaRPr lang="tr-TR" dirty="0"/>
          </a:p>
        </p:txBody>
      </p:sp>
      <p:sp>
        <p:nvSpPr>
          <p:cNvPr id="8" name="Metin kutusu 7"/>
          <p:cNvSpPr txBox="1"/>
          <p:nvPr/>
        </p:nvSpPr>
        <p:spPr>
          <a:xfrm>
            <a:off x="5938091" y="6003180"/>
            <a:ext cx="4076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/>
              <a:t>2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34874288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sp>
        <p:nvSpPr>
          <p:cNvPr id="5" name="Sol Ok 4"/>
          <p:cNvSpPr/>
          <p:nvPr/>
        </p:nvSpPr>
        <p:spPr>
          <a:xfrm>
            <a:off x="5155894" y="2093205"/>
            <a:ext cx="1046603" cy="418641"/>
          </a:xfrm>
          <a:prstGeom prst="lef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Dikdörtgen 5"/>
          <p:cNvSpPr/>
          <p:nvPr/>
        </p:nvSpPr>
        <p:spPr>
          <a:xfrm>
            <a:off x="10322805" y="804231"/>
            <a:ext cx="1707614" cy="275422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2566536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0000"/>
            </a:gs>
            <a:gs pos="92000">
              <a:schemeClr val="accent1">
                <a:satMod val="110000"/>
                <a:lumMod val="100000"/>
                <a:shade val="100000"/>
              </a:schemeClr>
            </a:gs>
            <a:gs pos="100000">
              <a:schemeClr val="accent1">
                <a:lumMod val="99000"/>
                <a:satMod val="120000"/>
                <a:shade val="78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/>
          <a:lstStyle/>
          <a:p>
            <a:pPr algn="ctr"/>
            <a:r>
              <a:rPr lang="tr-TR" b="1" dirty="0">
                <a:ln/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</a:rPr>
              <a:t>KURUM İŞ VE İŞLEMLERİ</a:t>
            </a:r>
            <a:br>
              <a:rPr lang="tr-TR" b="1" dirty="0">
                <a:ln/>
                <a:effectLst>
                  <a:outerShdw blurRad="60007" dist="200025" dir="15000000" sy="30000" kx="-1800000" algn="bl" rotWithShape="0">
                    <a:prstClr val="black">
                      <a:alpha val="32000"/>
                    </a:prstClr>
                  </a:outerShdw>
                </a:effectLst>
              </a:rPr>
            </a:br>
            <a:endParaRPr lang="tr-TR" b="1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838200" y="1485900"/>
            <a:ext cx="10515600" cy="4691063"/>
          </a:xfrm>
        </p:spPr>
        <p:txBody>
          <a:bodyPr/>
          <a:lstStyle/>
          <a:p>
            <a:pPr marL="0" indent="0">
              <a:buNone/>
            </a:pPr>
            <a:r>
              <a:rPr lang="tr-TR" dirty="0" smtClean="0"/>
              <a:t>ÖĞRENCİLER İÇİN</a:t>
            </a:r>
          </a:p>
          <a:p>
            <a:r>
              <a:rPr lang="tr-TR" dirty="0" smtClean="0"/>
              <a:t>Öğrenci Girişleri</a:t>
            </a:r>
          </a:p>
          <a:p>
            <a:r>
              <a:rPr lang="tr-TR" dirty="0" smtClean="0"/>
              <a:t>Uygulama Öğretmeni Ekleme</a:t>
            </a:r>
          </a:p>
          <a:p>
            <a:r>
              <a:rPr lang="tr-TR" dirty="0" smtClean="0"/>
              <a:t>Uygulama Akademisyeni Ekleme</a:t>
            </a:r>
          </a:p>
          <a:p>
            <a:r>
              <a:rPr lang="tr-TR" dirty="0" smtClean="0"/>
              <a:t>Öğrenci Fotoğraf Ekleme</a:t>
            </a:r>
          </a:p>
          <a:p>
            <a:pPr marL="0" indent="0">
              <a:buNone/>
            </a:pPr>
            <a:r>
              <a:rPr lang="tr-TR" dirty="0" smtClean="0"/>
              <a:t>AKADEMİSYENLER İÇİN</a:t>
            </a:r>
          </a:p>
          <a:p>
            <a:r>
              <a:rPr lang="tr-TR" dirty="0" smtClean="0"/>
              <a:t>Devamsızlık Hafta Girişi </a:t>
            </a:r>
          </a:p>
          <a:p>
            <a:r>
              <a:rPr lang="tr-TR" dirty="0" smtClean="0"/>
              <a:t>Devamsızlık İşlemleri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182232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Sol Ok 4"/>
          <p:cNvSpPr/>
          <p:nvPr/>
        </p:nvSpPr>
        <p:spPr>
          <a:xfrm>
            <a:off x="4726236" y="1144588"/>
            <a:ext cx="1244906" cy="495759"/>
          </a:xfrm>
          <a:prstGeom prst="lef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Sol Ok 5"/>
          <p:cNvSpPr/>
          <p:nvPr/>
        </p:nvSpPr>
        <p:spPr>
          <a:xfrm>
            <a:off x="1839817" y="2055813"/>
            <a:ext cx="1740665" cy="627962"/>
          </a:xfrm>
          <a:prstGeom prst="lef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Metin kutusu 6"/>
          <p:cNvSpPr txBox="1"/>
          <p:nvPr/>
        </p:nvSpPr>
        <p:spPr>
          <a:xfrm>
            <a:off x="2577947" y="2185128"/>
            <a:ext cx="7821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/>
              <a:t>1</a:t>
            </a:r>
            <a:endParaRPr lang="tr-TR" dirty="0"/>
          </a:p>
        </p:txBody>
      </p:sp>
      <p:sp>
        <p:nvSpPr>
          <p:cNvPr id="8" name="Sağ Ok 7"/>
          <p:cNvSpPr/>
          <p:nvPr/>
        </p:nvSpPr>
        <p:spPr>
          <a:xfrm>
            <a:off x="4307595" y="2554460"/>
            <a:ext cx="1041094" cy="495760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Metin kutusu 8"/>
          <p:cNvSpPr txBox="1"/>
          <p:nvPr/>
        </p:nvSpPr>
        <p:spPr>
          <a:xfrm>
            <a:off x="4582099" y="2617674"/>
            <a:ext cx="4636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/>
              <a:t>2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4150834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Sol Ok 1"/>
          <p:cNvSpPr/>
          <p:nvPr/>
        </p:nvSpPr>
        <p:spPr>
          <a:xfrm>
            <a:off x="7827484" y="3605136"/>
            <a:ext cx="1322024" cy="683046"/>
          </a:xfrm>
          <a:prstGeom prst="lef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" name="Metin kutusu 2"/>
          <p:cNvSpPr txBox="1"/>
          <p:nvPr/>
        </p:nvSpPr>
        <p:spPr>
          <a:xfrm>
            <a:off x="9428602" y="1448451"/>
            <a:ext cx="2484304" cy="2585323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r>
              <a:rPr lang="tr-TR" b="1" u="sng" dirty="0" smtClean="0"/>
              <a:t>UYGULAMA AKADEMİSYENİNDEN DEĞERLENDİRME NOTLARI TEMİN EDİLDİKTEN SONRA </a:t>
            </a:r>
            <a:r>
              <a:rPr lang="tr-TR" dirty="0" smtClean="0"/>
              <a:t>UYGULAMA ÖĞRETMENİ TARAFINDAN GİRİŞİ YAPILACAKTIR.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5998601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Sol Ok 1"/>
          <p:cNvSpPr/>
          <p:nvPr/>
        </p:nvSpPr>
        <p:spPr>
          <a:xfrm>
            <a:off x="7623672" y="4583017"/>
            <a:ext cx="1542362" cy="594910"/>
          </a:xfrm>
          <a:prstGeom prst="lef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7414170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Yukarı Ok 1"/>
          <p:cNvSpPr/>
          <p:nvPr/>
        </p:nvSpPr>
        <p:spPr>
          <a:xfrm rot="4234552">
            <a:off x="4946733" y="5102155"/>
            <a:ext cx="892366" cy="1655343"/>
          </a:xfrm>
          <a:prstGeom prst="up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" name="Metin kutusu 2"/>
          <p:cNvSpPr txBox="1"/>
          <p:nvPr/>
        </p:nvSpPr>
        <p:spPr>
          <a:xfrm>
            <a:off x="5236699" y="5745160"/>
            <a:ext cx="7601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/>
              <a:t>1</a:t>
            </a:r>
            <a:endParaRPr lang="tr-TR" dirty="0"/>
          </a:p>
        </p:txBody>
      </p:sp>
      <p:sp>
        <p:nvSpPr>
          <p:cNvPr id="5" name="Yukarı Ok 4"/>
          <p:cNvSpPr/>
          <p:nvPr/>
        </p:nvSpPr>
        <p:spPr>
          <a:xfrm rot="18408777">
            <a:off x="8007863" y="5342370"/>
            <a:ext cx="941293" cy="1528233"/>
          </a:xfrm>
          <a:prstGeom prst="up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Metin kutusu 5"/>
          <p:cNvSpPr txBox="1"/>
          <p:nvPr/>
        </p:nvSpPr>
        <p:spPr>
          <a:xfrm>
            <a:off x="8282602" y="5863854"/>
            <a:ext cx="6720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/>
              <a:t>2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0953043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Dikdörtgen 4"/>
          <p:cNvSpPr/>
          <p:nvPr/>
        </p:nvSpPr>
        <p:spPr>
          <a:xfrm>
            <a:off x="4693183" y="2930487"/>
            <a:ext cx="1266939" cy="407624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Dikdörtgen 6"/>
          <p:cNvSpPr/>
          <p:nvPr/>
        </p:nvSpPr>
        <p:spPr>
          <a:xfrm>
            <a:off x="7979883" y="2831335"/>
            <a:ext cx="925417" cy="1222872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9" name="Düz Bağlayıcı 8"/>
          <p:cNvCxnSpPr/>
          <p:nvPr/>
        </p:nvCxnSpPr>
        <p:spPr>
          <a:xfrm>
            <a:off x="7182998" y="5916058"/>
            <a:ext cx="473725" cy="407624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Düz Bağlayıcı 10"/>
          <p:cNvCxnSpPr/>
          <p:nvPr/>
        </p:nvCxnSpPr>
        <p:spPr>
          <a:xfrm flipH="1">
            <a:off x="7171981" y="5894024"/>
            <a:ext cx="517792" cy="418641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0243875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Dikdörtgen 4"/>
          <p:cNvSpPr/>
          <p:nvPr/>
        </p:nvSpPr>
        <p:spPr>
          <a:xfrm>
            <a:off x="4605051" y="2357610"/>
            <a:ext cx="1366091" cy="198303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Dikdörtgen 5"/>
          <p:cNvSpPr/>
          <p:nvPr/>
        </p:nvSpPr>
        <p:spPr>
          <a:xfrm>
            <a:off x="8031296" y="2357610"/>
            <a:ext cx="749147" cy="837282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Sağ Ok 6"/>
          <p:cNvSpPr/>
          <p:nvPr/>
        </p:nvSpPr>
        <p:spPr>
          <a:xfrm>
            <a:off x="1994053" y="5607585"/>
            <a:ext cx="1299991" cy="495759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Sol Ok 7"/>
          <p:cNvSpPr/>
          <p:nvPr/>
        </p:nvSpPr>
        <p:spPr>
          <a:xfrm>
            <a:off x="8780443" y="5552502"/>
            <a:ext cx="1255922" cy="495759"/>
          </a:xfrm>
          <a:prstGeom prst="lef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Yukarı Ok 8"/>
          <p:cNvSpPr/>
          <p:nvPr/>
        </p:nvSpPr>
        <p:spPr>
          <a:xfrm>
            <a:off x="5804053" y="5971143"/>
            <a:ext cx="583894" cy="809739"/>
          </a:xfrm>
          <a:prstGeom prst="up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11" name="Düz Bağlayıcı 10"/>
          <p:cNvCxnSpPr/>
          <p:nvPr/>
        </p:nvCxnSpPr>
        <p:spPr>
          <a:xfrm>
            <a:off x="7149947" y="5155894"/>
            <a:ext cx="462708" cy="39660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Düz Bağlayıcı 12"/>
          <p:cNvCxnSpPr/>
          <p:nvPr/>
        </p:nvCxnSpPr>
        <p:spPr>
          <a:xfrm flipH="1">
            <a:off x="7149947" y="5155894"/>
            <a:ext cx="462708" cy="39660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6439096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Resim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Sol Ok 5"/>
          <p:cNvSpPr/>
          <p:nvPr/>
        </p:nvSpPr>
        <p:spPr>
          <a:xfrm>
            <a:off x="4715219" y="958468"/>
            <a:ext cx="1762698" cy="528809"/>
          </a:xfrm>
          <a:prstGeom prst="lef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Yukarı Ok 6"/>
          <p:cNvSpPr/>
          <p:nvPr/>
        </p:nvSpPr>
        <p:spPr>
          <a:xfrm>
            <a:off x="4175393" y="1487277"/>
            <a:ext cx="539826" cy="1288974"/>
          </a:xfrm>
          <a:prstGeom prst="up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" name="Sol Ok 1"/>
          <p:cNvSpPr/>
          <p:nvPr/>
        </p:nvSpPr>
        <p:spPr>
          <a:xfrm>
            <a:off x="1961002" y="2016087"/>
            <a:ext cx="1597446" cy="760164"/>
          </a:xfrm>
          <a:prstGeom prst="lef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" name="Metin kutusu 2"/>
          <p:cNvSpPr txBox="1"/>
          <p:nvPr/>
        </p:nvSpPr>
        <p:spPr>
          <a:xfrm>
            <a:off x="2633032" y="2211503"/>
            <a:ext cx="9254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/>
              <a:t>1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50343241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Resim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Sağ Ok 5"/>
          <p:cNvSpPr/>
          <p:nvPr/>
        </p:nvSpPr>
        <p:spPr>
          <a:xfrm>
            <a:off x="3338111" y="1762698"/>
            <a:ext cx="1443209" cy="550844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Sol Ok 6"/>
          <p:cNvSpPr/>
          <p:nvPr/>
        </p:nvSpPr>
        <p:spPr>
          <a:xfrm>
            <a:off x="9441455" y="1740664"/>
            <a:ext cx="1399142" cy="572878"/>
          </a:xfrm>
          <a:prstGeom prst="lef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Sol Ok 7"/>
          <p:cNvSpPr/>
          <p:nvPr/>
        </p:nvSpPr>
        <p:spPr>
          <a:xfrm>
            <a:off x="7293166" y="2710150"/>
            <a:ext cx="1156771" cy="473725"/>
          </a:xfrm>
          <a:prstGeom prst="lef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Yukarı Ok 8"/>
          <p:cNvSpPr/>
          <p:nvPr/>
        </p:nvSpPr>
        <p:spPr>
          <a:xfrm rot="17900963">
            <a:off x="10983817" y="3778786"/>
            <a:ext cx="594911" cy="1299990"/>
          </a:xfrm>
          <a:prstGeom prst="up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4" name="Metin kutusu 3"/>
          <p:cNvSpPr txBox="1"/>
          <p:nvPr/>
        </p:nvSpPr>
        <p:spPr>
          <a:xfrm>
            <a:off x="7590622" y="2765234"/>
            <a:ext cx="837282" cy="3745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/>
              <a:t>2</a:t>
            </a:r>
            <a:endParaRPr lang="tr-TR" dirty="0"/>
          </a:p>
        </p:txBody>
      </p:sp>
      <p:sp>
        <p:nvSpPr>
          <p:cNvPr id="10" name="Metin kutusu 9"/>
          <p:cNvSpPr txBox="1"/>
          <p:nvPr/>
        </p:nvSpPr>
        <p:spPr>
          <a:xfrm>
            <a:off x="11071952" y="4244115"/>
            <a:ext cx="6169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/>
              <a:t>3</a:t>
            </a:r>
            <a:endParaRPr lang="tr-TR" dirty="0"/>
          </a:p>
        </p:txBody>
      </p:sp>
      <p:sp>
        <p:nvSpPr>
          <p:cNvPr id="11" name="Metin kutusu 10"/>
          <p:cNvSpPr txBox="1"/>
          <p:nvPr/>
        </p:nvSpPr>
        <p:spPr>
          <a:xfrm>
            <a:off x="3844887" y="1853454"/>
            <a:ext cx="5838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/>
              <a:t>1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82224676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Sağ Ok 4"/>
          <p:cNvSpPr/>
          <p:nvPr/>
        </p:nvSpPr>
        <p:spPr>
          <a:xfrm>
            <a:off x="4792338" y="5343181"/>
            <a:ext cx="1388126" cy="605928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Sol Ok 5"/>
          <p:cNvSpPr/>
          <p:nvPr/>
        </p:nvSpPr>
        <p:spPr>
          <a:xfrm>
            <a:off x="7921127" y="5343181"/>
            <a:ext cx="1344058" cy="561861"/>
          </a:xfrm>
          <a:prstGeom prst="lef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" name="Metin kutusu 1"/>
          <p:cNvSpPr txBox="1"/>
          <p:nvPr/>
        </p:nvSpPr>
        <p:spPr>
          <a:xfrm>
            <a:off x="5332165" y="5461479"/>
            <a:ext cx="8482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/>
              <a:t>1</a:t>
            </a:r>
            <a:endParaRPr lang="tr-TR" dirty="0"/>
          </a:p>
        </p:txBody>
      </p:sp>
      <p:sp>
        <p:nvSpPr>
          <p:cNvPr id="3" name="Metin kutusu 2"/>
          <p:cNvSpPr txBox="1"/>
          <p:nvPr/>
        </p:nvSpPr>
        <p:spPr>
          <a:xfrm>
            <a:off x="8415052" y="5439445"/>
            <a:ext cx="7711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/>
              <a:t>2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317696178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Dikdörtgen 4"/>
          <p:cNvSpPr/>
          <p:nvPr/>
        </p:nvSpPr>
        <p:spPr>
          <a:xfrm>
            <a:off x="4704202" y="2908453"/>
            <a:ext cx="1112704" cy="396607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Yukarı Ok 5"/>
          <p:cNvSpPr/>
          <p:nvPr/>
        </p:nvSpPr>
        <p:spPr>
          <a:xfrm>
            <a:off x="5816906" y="2699132"/>
            <a:ext cx="381918" cy="1002535"/>
          </a:xfrm>
          <a:prstGeom prst="up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Sağ Ok 6"/>
          <p:cNvSpPr/>
          <p:nvPr/>
        </p:nvSpPr>
        <p:spPr>
          <a:xfrm>
            <a:off x="1872866" y="5607585"/>
            <a:ext cx="1355075" cy="539827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Sol Ok 7"/>
          <p:cNvSpPr/>
          <p:nvPr/>
        </p:nvSpPr>
        <p:spPr>
          <a:xfrm>
            <a:off x="6709272" y="5607585"/>
            <a:ext cx="1211855" cy="539827"/>
          </a:xfrm>
          <a:prstGeom prst="lef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" name="Metin kutusu 1"/>
          <p:cNvSpPr txBox="1"/>
          <p:nvPr/>
        </p:nvSpPr>
        <p:spPr>
          <a:xfrm>
            <a:off x="2104221" y="5717754"/>
            <a:ext cx="8262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/>
              <a:t>İMZA</a:t>
            </a:r>
            <a:endParaRPr lang="tr-TR" dirty="0"/>
          </a:p>
        </p:txBody>
      </p:sp>
      <p:sp>
        <p:nvSpPr>
          <p:cNvPr id="3" name="Metin kutusu 2"/>
          <p:cNvSpPr txBox="1"/>
          <p:nvPr/>
        </p:nvSpPr>
        <p:spPr>
          <a:xfrm>
            <a:off x="7039778" y="5717754"/>
            <a:ext cx="8042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/>
              <a:t>İMZA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20342323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/>
          <p:cNvPicPr>
            <a:picLocks noChangeAspect="1"/>
          </p:cNvPicPr>
          <p:nvPr/>
        </p:nvPicPr>
        <p:blipFill rotWithShape="1">
          <a:blip r:embed="rId3"/>
          <a:srcRect t="6105"/>
          <a:stretch/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sp>
        <p:nvSpPr>
          <p:cNvPr id="2" name="Sağ Ok 1"/>
          <p:cNvSpPr/>
          <p:nvPr/>
        </p:nvSpPr>
        <p:spPr>
          <a:xfrm>
            <a:off x="4658298" y="3938529"/>
            <a:ext cx="1112704" cy="363557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" name="Sol Ok 2"/>
          <p:cNvSpPr/>
          <p:nvPr/>
        </p:nvSpPr>
        <p:spPr>
          <a:xfrm>
            <a:off x="1940621" y="1908121"/>
            <a:ext cx="1165860" cy="525780"/>
          </a:xfrm>
          <a:prstGeom prst="lef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Metin kutusu 4"/>
          <p:cNvSpPr txBox="1"/>
          <p:nvPr/>
        </p:nvSpPr>
        <p:spPr>
          <a:xfrm>
            <a:off x="2434728" y="2005070"/>
            <a:ext cx="47372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/>
              <a:t>1</a:t>
            </a:r>
          </a:p>
          <a:p>
            <a:endParaRPr lang="tr-TR" dirty="0"/>
          </a:p>
        </p:txBody>
      </p:sp>
      <p:sp>
        <p:nvSpPr>
          <p:cNvPr id="6" name="Metin kutusu 5"/>
          <p:cNvSpPr txBox="1"/>
          <p:nvPr/>
        </p:nvSpPr>
        <p:spPr>
          <a:xfrm>
            <a:off x="5054904" y="3938529"/>
            <a:ext cx="4847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/>
              <a:t>2</a:t>
            </a:r>
            <a:endParaRPr lang="tr-TR" dirty="0"/>
          </a:p>
        </p:txBody>
      </p:sp>
      <p:sp>
        <p:nvSpPr>
          <p:cNvPr id="7" name="Sol Ok 6"/>
          <p:cNvSpPr/>
          <p:nvPr/>
        </p:nvSpPr>
        <p:spPr>
          <a:xfrm>
            <a:off x="8273667" y="3855901"/>
            <a:ext cx="969484" cy="484743"/>
          </a:xfrm>
          <a:prstGeom prst="lef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Metin kutusu 7"/>
          <p:cNvSpPr txBox="1"/>
          <p:nvPr/>
        </p:nvSpPr>
        <p:spPr>
          <a:xfrm>
            <a:off x="8668440" y="3916495"/>
            <a:ext cx="4094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/>
              <a:t>3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1776281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/>
          <p:cNvPicPr>
            <a:picLocks noChangeAspect="1"/>
          </p:cNvPicPr>
          <p:nvPr/>
        </p:nvPicPr>
        <p:blipFill rotWithShape="1">
          <a:blip r:embed="rId3"/>
          <a:srcRect t="5944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Yay 1"/>
          <p:cNvSpPr/>
          <p:nvPr/>
        </p:nvSpPr>
        <p:spPr>
          <a:xfrm>
            <a:off x="6191480" y="1465243"/>
            <a:ext cx="3316077" cy="4913523"/>
          </a:xfrm>
          <a:prstGeom prst="arc">
            <a:avLst>
              <a:gd name="adj1" fmla="val 16200000"/>
              <a:gd name="adj2" fmla="val 16184654"/>
            </a:avLst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342796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Sağ Ok 4"/>
          <p:cNvSpPr/>
          <p:nvPr/>
        </p:nvSpPr>
        <p:spPr>
          <a:xfrm>
            <a:off x="3404212" y="5398265"/>
            <a:ext cx="1123720" cy="484742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2824997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Sol Ok 4"/>
          <p:cNvSpPr/>
          <p:nvPr/>
        </p:nvSpPr>
        <p:spPr>
          <a:xfrm>
            <a:off x="2049137" y="2776251"/>
            <a:ext cx="1024568" cy="440675"/>
          </a:xfrm>
          <a:prstGeom prst="lef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4720450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Sol Ok 4"/>
          <p:cNvSpPr/>
          <p:nvPr/>
        </p:nvSpPr>
        <p:spPr>
          <a:xfrm>
            <a:off x="2049137" y="1531344"/>
            <a:ext cx="991519" cy="440675"/>
          </a:xfrm>
          <a:prstGeom prst="lef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Sağ Ok 5"/>
          <p:cNvSpPr/>
          <p:nvPr/>
        </p:nvSpPr>
        <p:spPr>
          <a:xfrm>
            <a:off x="3844887" y="4230477"/>
            <a:ext cx="936434" cy="418641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Sağ Ok 6"/>
          <p:cNvSpPr/>
          <p:nvPr/>
        </p:nvSpPr>
        <p:spPr>
          <a:xfrm>
            <a:off x="2765234" y="5596569"/>
            <a:ext cx="705079" cy="330506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" name="Metin kutusu 1"/>
          <p:cNvSpPr txBox="1"/>
          <p:nvPr/>
        </p:nvSpPr>
        <p:spPr>
          <a:xfrm>
            <a:off x="2434727" y="1567015"/>
            <a:ext cx="4627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/>
              <a:t>1</a:t>
            </a:r>
            <a:endParaRPr lang="tr-TR" dirty="0"/>
          </a:p>
        </p:txBody>
      </p:sp>
      <p:sp>
        <p:nvSpPr>
          <p:cNvPr id="3" name="Metin kutusu 2"/>
          <p:cNvSpPr txBox="1"/>
          <p:nvPr/>
        </p:nvSpPr>
        <p:spPr>
          <a:xfrm>
            <a:off x="2913961" y="5577156"/>
            <a:ext cx="4076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/>
              <a:t>2</a:t>
            </a:r>
            <a:endParaRPr lang="tr-TR" dirty="0"/>
          </a:p>
        </p:txBody>
      </p:sp>
      <p:sp>
        <p:nvSpPr>
          <p:cNvPr id="8" name="Metin kutusu 7"/>
          <p:cNvSpPr txBox="1"/>
          <p:nvPr/>
        </p:nvSpPr>
        <p:spPr>
          <a:xfrm>
            <a:off x="4147851" y="4279786"/>
            <a:ext cx="3305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/>
              <a:t>3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3895167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Sol Ok 4"/>
          <p:cNvSpPr/>
          <p:nvPr/>
        </p:nvSpPr>
        <p:spPr>
          <a:xfrm>
            <a:off x="2005069" y="1718632"/>
            <a:ext cx="1266940" cy="451691"/>
          </a:xfrm>
          <a:prstGeom prst="lef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Sağ Ok 5"/>
          <p:cNvSpPr/>
          <p:nvPr/>
        </p:nvSpPr>
        <p:spPr>
          <a:xfrm>
            <a:off x="3569465" y="4230476"/>
            <a:ext cx="1222873" cy="539827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" name="Metin kutusu 1"/>
          <p:cNvSpPr txBox="1"/>
          <p:nvPr/>
        </p:nvSpPr>
        <p:spPr>
          <a:xfrm>
            <a:off x="2467779" y="1759811"/>
            <a:ext cx="6279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/>
              <a:t>1</a:t>
            </a:r>
            <a:endParaRPr lang="tr-TR" dirty="0"/>
          </a:p>
        </p:txBody>
      </p:sp>
      <p:sp>
        <p:nvSpPr>
          <p:cNvPr id="3" name="Sağ Ok 2"/>
          <p:cNvSpPr/>
          <p:nvPr/>
        </p:nvSpPr>
        <p:spPr>
          <a:xfrm>
            <a:off x="2357611" y="5552501"/>
            <a:ext cx="1090670" cy="506776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Metin kutusu 6"/>
          <p:cNvSpPr txBox="1"/>
          <p:nvPr/>
        </p:nvSpPr>
        <p:spPr>
          <a:xfrm>
            <a:off x="2644048" y="5621223"/>
            <a:ext cx="6279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/>
              <a:t>2</a:t>
            </a:r>
            <a:endParaRPr lang="tr-TR" dirty="0"/>
          </a:p>
        </p:txBody>
      </p:sp>
      <p:sp>
        <p:nvSpPr>
          <p:cNvPr id="8" name="Metin kutusu 7"/>
          <p:cNvSpPr txBox="1"/>
          <p:nvPr/>
        </p:nvSpPr>
        <p:spPr>
          <a:xfrm>
            <a:off x="3933021" y="4315723"/>
            <a:ext cx="4957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/>
              <a:t>3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0259928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Sol Ok 4"/>
          <p:cNvSpPr/>
          <p:nvPr/>
        </p:nvSpPr>
        <p:spPr>
          <a:xfrm>
            <a:off x="1861851" y="1046603"/>
            <a:ext cx="1200839" cy="484742"/>
          </a:xfrm>
          <a:prstGeom prst="lef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Sol Ok 5"/>
          <p:cNvSpPr/>
          <p:nvPr/>
        </p:nvSpPr>
        <p:spPr>
          <a:xfrm>
            <a:off x="8648241" y="3922005"/>
            <a:ext cx="1432193" cy="528810"/>
          </a:xfrm>
          <a:prstGeom prst="lef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" name="Metin kutusu 1"/>
          <p:cNvSpPr txBox="1"/>
          <p:nvPr/>
        </p:nvSpPr>
        <p:spPr>
          <a:xfrm>
            <a:off x="2379644" y="1104308"/>
            <a:ext cx="4627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/>
              <a:t>1</a:t>
            </a:r>
            <a:endParaRPr lang="tr-TR" dirty="0"/>
          </a:p>
        </p:txBody>
      </p:sp>
      <p:sp>
        <p:nvSpPr>
          <p:cNvPr id="3" name="Sağ Ok 2"/>
          <p:cNvSpPr/>
          <p:nvPr/>
        </p:nvSpPr>
        <p:spPr>
          <a:xfrm>
            <a:off x="2379644" y="5221995"/>
            <a:ext cx="1288973" cy="561860"/>
          </a:xfrm>
          <a:prstGeom prst="righ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Metin kutusu 6"/>
          <p:cNvSpPr txBox="1"/>
          <p:nvPr/>
        </p:nvSpPr>
        <p:spPr>
          <a:xfrm>
            <a:off x="2842352" y="5318259"/>
            <a:ext cx="5508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/>
              <a:t>2</a:t>
            </a:r>
            <a:endParaRPr lang="tr-TR" dirty="0"/>
          </a:p>
        </p:txBody>
      </p:sp>
      <p:sp>
        <p:nvSpPr>
          <p:cNvPr id="8" name="Metin kutusu 7"/>
          <p:cNvSpPr txBox="1"/>
          <p:nvPr/>
        </p:nvSpPr>
        <p:spPr>
          <a:xfrm>
            <a:off x="9254168" y="4001744"/>
            <a:ext cx="4847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/>
              <a:t>3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5183608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717</TotalTime>
  <Words>271</Words>
  <Application>Microsoft Office PowerPoint</Application>
  <PresentationFormat>Geniş ekran</PresentationFormat>
  <Paragraphs>131</Paragraphs>
  <Slides>29</Slides>
  <Notes>28</Notes>
  <HiddenSlides>0</HiddenSlides>
  <MMClips>0</MMClips>
  <ScaleCrop>false</ScaleCrop>
  <HeadingPairs>
    <vt:vector size="8" baseType="variant">
      <vt:variant>
        <vt:lpstr>Kullanılan Yazı Tipleri</vt:lpstr>
      </vt:variant>
      <vt:variant>
        <vt:i4>3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29</vt:i4>
      </vt:variant>
      <vt:variant>
        <vt:lpstr>Özel Gösteriler</vt:lpstr>
      </vt:variant>
      <vt:variant>
        <vt:i4>1</vt:i4>
      </vt:variant>
    </vt:vector>
  </HeadingPairs>
  <TitlesOfParts>
    <vt:vector size="34" baseType="lpstr">
      <vt:lpstr>Arial</vt:lpstr>
      <vt:lpstr>Calibri</vt:lpstr>
      <vt:lpstr>Calibri Light</vt:lpstr>
      <vt:lpstr>Office Teması</vt:lpstr>
      <vt:lpstr>PowerPoint Sunusu</vt:lpstr>
      <vt:lpstr>KURUM İŞ VE İŞLEMLERİ 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UYGULAMA ÖĞRETMENİ İŞ VE İŞLEMLERİ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Özel Gösteri 1</vt:lpstr>
    </vt:vector>
  </TitlesOfParts>
  <Company>kurtasd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Sunusu</dc:title>
  <dc:creator>Burcu AYDEMIR</dc:creator>
  <cp:lastModifiedBy>Burcu AYDEMIR</cp:lastModifiedBy>
  <cp:revision>45</cp:revision>
  <dcterms:created xsi:type="dcterms:W3CDTF">2017-02-16T06:23:44Z</dcterms:created>
  <dcterms:modified xsi:type="dcterms:W3CDTF">2017-02-20T11:10:53Z</dcterms:modified>
  <cp:contentStatus/>
</cp:coreProperties>
</file>