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86" r:id="rId4"/>
    <p:sldId id="258" r:id="rId5"/>
    <p:sldId id="260" r:id="rId6"/>
    <p:sldId id="285" r:id="rId7"/>
    <p:sldId id="290" r:id="rId8"/>
    <p:sldId id="262" r:id="rId9"/>
    <p:sldId id="289" r:id="rId10"/>
    <p:sldId id="292" r:id="rId11"/>
    <p:sldId id="293" r:id="rId12"/>
    <p:sldId id="294" r:id="rId13"/>
    <p:sldId id="296" r:id="rId14"/>
    <p:sldId id="295" r:id="rId15"/>
    <p:sldId id="298" r:id="rId16"/>
    <p:sldId id="297" r:id="rId17"/>
    <p:sldId id="299" r:id="rId18"/>
    <p:sldId id="309" r:id="rId19"/>
    <p:sldId id="310" r:id="rId20"/>
    <p:sldId id="301" r:id="rId21"/>
    <p:sldId id="300" r:id="rId22"/>
    <p:sldId id="304" r:id="rId23"/>
    <p:sldId id="303" r:id="rId24"/>
    <p:sldId id="306" r:id="rId25"/>
    <p:sldId id="305" r:id="rId26"/>
    <p:sldId id="311" r:id="rId27"/>
    <p:sldId id="308" r:id="rId28"/>
    <p:sldId id="312" r:id="rId29"/>
    <p:sldId id="314" r:id="rId30"/>
    <p:sldId id="313" r:id="rId31"/>
    <p:sldId id="317" r:id="rId32"/>
    <p:sldId id="302" r:id="rId33"/>
    <p:sldId id="315" r:id="rId34"/>
    <p:sldId id="319" r:id="rId35"/>
    <p:sldId id="284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6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7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5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1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3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57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3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2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2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08807-2EEE-4926-8B62-B49EE389DED5}" type="datetimeFigureOut">
              <a:rPr lang="tr-TR" smtClean="0"/>
              <a:t>28.7.2020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2842-E9BC-4687-A8B1-544F822C666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35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92" y="2901078"/>
            <a:ext cx="141922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18" y="5376696"/>
            <a:ext cx="765175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616605" y="3858154"/>
            <a:ext cx="6096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40"/>
              </a:lnSpc>
              <a:spcAft>
                <a:spcPts val="0"/>
              </a:spcAft>
            </a:pPr>
            <a:r>
              <a:rPr lang="tr-TR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" algn="r">
              <a:spcAft>
                <a:spcPts val="0"/>
              </a:spcAft>
            </a:pPr>
            <a:r>
              <a:rPr lang="tr-TR" sz="5400" b="1" dirty="0" smtClean="0">
                <a:solidFill>
                  <a:srgbClr val="5B9BD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Arial" panose="020B0604020202020204" pitchFamily="34" charset="0"/>
              </a:rPr>
              <a:t>E-AMBAR İŞLEMLERİ</a:t>
            </a:r>
            <a:endParaRPr lang="tr-TR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477363" y="484038"/>
            <a:ext cx="6096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370"/>
              </a:lnSpc>
              <a:spcAft>
                <a:spcPts val="0"/>
              </a:spcAft>
            </a:pPr>
            <a:r>
              <a:rPr lang="tr-TR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" algn="ctr">
              <a:spcAft>
                <a:spcPts val="0"/>
              </a:spcAft>
            </a:pPr>
            <a:r>
              <a:rPr lang="tr-TR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T.C.</a:t>
            </a:r>
            <a:endParaRPr lang="tr-TR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65"/>
              </a:lnSpc>
              <a:spcAft>
                <a:spcPts val="0"/>
              </a:spcAft>
            </a:pPr>
            <a:r>
              <a:rPr lang="tr-TR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" algn="ctr">
              <a:spcAft>
                <a:spcPts val="0"/>
              </a:spcAft>
            </a:pPr>
            <a:r>
              <a:rPr lang="tr-TR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MİLLÎ EĞİTİM BAKANLIĞI</a:t>
            </a:r>
            <a:endParaRPr lang="tr-TR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" algn="ctr">
              <a:spcAft>
                <a:spcPts val="0"/>
              </a:spcAft>
            </a:pPr>
            <a:r>
              <a:rPr lang="tr-TR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ORTAÖĞRETİM GENEL MÜDÜRLÜĞÜ</a:t>
            </a:r>
            <a:endParaRPr lang="tr-TR" sz="11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8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-771183" y="2280492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10800000">
            <a:off x="2388821" y="2055813"/>
            <a:ext cx="672029" cy="31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5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5400000">
            <a:off x="2588964" y="1530943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7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4"/>
            <a:ext cx="12192000" cy="6492875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3382176" y="2756552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5400000">
            <a:off x="11198451" y="3881440"/>
            <a:ext cx="672029" cy="31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0800000">
            <a:off x="9793991" y="4964266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9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6445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1. GİRİŞ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4000" dirty="0" smtClean="0"/>
              <a:t>2023 Eğitim Vizyonu Belgesinde belirtilen hedefler doğrultusunda, Bakanlığımıza bağlı okul pansiyonlarında hizmet kalitesinin yükseltilmesi, pansiyon yönetiminin veriye dayalı olarak gerçekleştirilebilmesi amacıyla oluşturulan e-Ambar </a:t>
            </a:r>
            <a:r>
              <a:rPr lang="tr-TR" sz="4000" dirty="0"/>
              <a:t>projesi hayata geçirilmiştir.</a:t>
            </a:r>
          </a:p>
          <a:p>
            <a:pPr algn="just"/>
            <a:endParaRPr lang="tr-T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0800000">
            <a:off x="2346591" y="2055813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38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4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7119"/>
            <a:ext cx="12192000" cy="6857999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1432191" y="3186629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5400000">
            <a:off x="8934678" y="2452421"/>
            <a:ext cx="672029" cy="31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1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0800000">
            <a:off x="1796668" y="2880513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3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2922"/>
            <a:ext cx="10515600" cy="1325563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21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6" y="0"/>
            <a:ext cx="11898702" cy="6659592"/>
          </a:xfrm>
        </p:spPr>
      </p:pic>
      <p:sp>
        <p:nvSpPr>
          <p:cNvPr id="5" name="Sağ Ok 4"/>
          <p:cNvSpPr/>
          <p:nvPr/>
        </p:nvSpPr>
        <p:spPr>
          <a:xfrm>
            <a:off x="-336015" y="2875404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0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118" y="0"/>
            <a:ext cx="12269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2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6600" dirty="0" smtClean="0">
                <a:solidFill>
                  <a:srgbClr val="C00000"/>
                </a:solidFill>
              </a:rPr>
              <a:t>TEŞEKKÜR EDERİZ…</a:t>
            </a:r>
            <a:endParaRPr lang="tr-TR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231" y="0"/>
            <a:ext cx="11387769" cy="7150099"/>
          </a:xfrm>
          <a:prstGeom prst="rect">
            <a:avLst/>
          </a:prstGeom>
        </p:spPr>
      </p:pic>
      <p:sp>
        <p:nvSpPr>
          <p:cNvPr id="4" name="Sağ Ok 3"/>
          <p:cNvSpPr/>
          <p:nvPr/>
        </p:nvSpPr>
        <p:spPr>
          <a:xfrm>
            <a:off x="132202" y="1663548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1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>
            <a:off x="10333821" y="2060154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19" y="0"/>
            <a:ext cx="12249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960" y="0"/>
            <a:ext cx="11564039" cy="7239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 rot="5400000">
            <a:off x="1707613" y="1498294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93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0800000">
            <a:off x="9716876" y="3602516"/>
            <a:ext cx="672029" cy="31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4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35</Words>
  <Application>Microsoft Office PowerPoint</Application>
  <PresentationFormat>Geniş ekran</PresentationFormat>
  <Paragraphs>10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Teması</vt:lpstr>
      <vt:lpstr>PowerPoint Sunusu</vt:lpstr>
      <vt:lpstr>1. GİRİŞ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Volkan CETIN</dc:creator>
  <cp:lastModifiedBy>Volkan CETIN</cp:lastModifiedBy>
  <cp:revision>35</cp:revision>
  <dcterms:created xsi:type="dcterms:W3CDTF">2019-09-03T12:33:15Z</dcterms:created>
  <dcterms:modified xsi:type="dcterms:W3CDTF">2020-07-28T09:21:20Z</dcterms:modified>
</cp:coreProperties>
</file>